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507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939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676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8003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974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419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254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6984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3977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6195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3967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1BC06-30C3-4CF5-8581-AADFE00EC9D5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6DE7B-063F-4865-9C46-A3C5F4C856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812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blog.stack.com/wp-content/uploads/logo-virginia-univers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5582349" cy="38931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ickettap.com/admin/all_image/event1296779620.kentucky-derb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515" y="34636"/>
            <a:ext cx="4528704" cy="36229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frontrowking.com/images/kentucky-derb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5" y="279255"/>
            <a:ext cx="4286250" cy="3133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newton.k12.ks.us/tech/JeffersonHeadSho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161" t="8341" r="22803" b="30275"/>
          <a:stretch/>
        </p:blipFill>
        <p:spPr bwMode="auto">
          <a:xfrm>
            <a:off x="2163390" y="0"/>
            <a:ext cx="1039959" cy="127461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155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Kentucky and Virginia Resolutions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xtimeline.com/__UserPic_Large/1698/ELT20080204120436780321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53668"/>
            <a:ext cx="5285509" cy="53064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5257800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By Sam Maxwell</a:t>
            </a:r>
            <a:endParaRPr lang="en-US" sz="32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665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xtimeline.com/__UserPic_Large/1669/ELT2008020421240929654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760" cy="8293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735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mrsgilbert.files.wordpress.com/2008/04/amhis_thomas_jefferson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-304800"/>
            <a:ext cx="6934200" cy="73717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3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500" dirty="0">
                <a:solidFill>
                  <a:srgbClr val="FF0000"/>
                </a:solidFill>
              </a:rPr>
              <a:t>N</a:t>
            </a:r>
            <a:r>
              <a:rPr lang="en-US" sz="12500" dirty="0" smtClean="0">
                <a:solidFill>
                  <a:srgbClr val="FF0000"/>
                </a:solidFill>
              </a:rPr>
              <a:t>ullification</a:t>
            </a:r>
            <a:r>
              <a:rPr lang="en-US" sz="12500" dirty="0" smtClean="0"/>
              <a:t> </a:t>
            </a:r>
            <a:endParaRPr lang="en-US" sz="12500" dirty="0"/>
          </a:p>
        </p:txBody>
      </p:sp>
    </p:spTree>
    <p:extLst>
      <p:ext uri="{BB962C8B-B14F-4D97-AF65-F5344CB8AC3E}">
        <p14:creationId xmlns="" xmlns:p14="http://schemas.microsoft.com/office/powerpoint/2010/main" val="7588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http://urgh.org/images/movies/poster/unconstitutional-the_war_on_our_civil_liberties_post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636"/>
          <a:stretch/>
        </p:blipFill>
        <p:spPr bwMode="auto">
          <a:xfrm>
            <a:off x="0" y="2438400"/>
            <a:ext cx="8980712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20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media.timesfreepress.com/img/news/tease/2009/09/09/090910_States_Righ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769927" cy="60778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84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lifeiscolourful.com/wp-content/uploads/2008/04/us_fl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8559230" cy="6429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511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9</Words>
  <Application>Microsoft Office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The Kentucky and Virginia Resolutions</vt:lpstr>
      <vt:lpstr>Slide 3</vt:lpstr>
      <vt:lpstr>Slide 4</vt:lpstr>
      <vt:lpstr>Slide 5</vt:lpstr>
      <vt:lpstr>Slide 6</vt:lpstr>
      <vt:lpstr>Slide 7</vt:lpstr>
      <vt:lpstr>Slide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Papa</dc:creator>
  <cp:lastModifiedBy>nstarzynski</cp:lastModifiedBy>
  <cp:revision>6</cp:revision>
  <dcterms:created xsi:type="dcterms:W3CDTF">2011-03-10T00:52:05Z</dcterms:created>
  <dcterms:modified xsi:type="dcterms:W3CDTF">2011-03-10T14:07:29Z</dcterms:modified>
</cp:coreProperties>
</file>